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72538" autoAdjust="0"/>
  </p:normalViewPr>
  <p:slideViewPr>
    <p:cSldViewPr snapToGrid="0">
      <p:cViewPr varScale="1">
        <p:scale>
          <a:sx n="64" d="100"/>
          <a:sy n="64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36E1-CDB3-4E27-961A-ED6D743617E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F345-634B-4BD9-8582-533F955E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C78A69-8F47-49D3-84AF-DA233F98E8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8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…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A3A32-73C1-4DD2-BDF0-89B5BA9F9A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1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where you do not have to attend to every bullet point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remember we selected specific SLO’s to invoke conversations. Positive intentions are important. It’s a</a:t>
            </a:r>
            <a:r>
              <a:rPr lang="en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very different lens when you read an SLO written by </a:t>
            </a:r>
            <a:r>
              <a:rPr lang="en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someone you know vs don’t know.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not h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judge them.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was an sample from several years back and the principal was new to site</a:t>
            </a:r>
            <a:r>
              <a:rPr lang="en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didn’t want to rock the boat too much.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read silently first to give everyone a chance to process. There will be time to discuss, but we want to honor those individuals who process better silently first.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read silently jot notes on post its and then as a group come up with at least one specific piece of feedback that you would give the teacher and write it on the chart paper.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looking for the group to make connections that similar SLOs can get different </a:t>
            </a:r>
            <a:r>
              <a:rPr lang="e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2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58750" indent="0">
              <a:buNone/>
            </a:pPr>
            <a:r>
              <a:rPr lang="en-US" dirty="0" smtClean="0"/>
              <a:t>Remind </a:t>
            </a:r>
            <a:r>
              <a:rPr lang="en-US" dirty="0"/>
              <a:t>review teams they need to look at the scale when reviewing. Sites need to have an agreement about what meeting standards is. Look back at what standard says and what </a:t>
            </a:r>
            <a:r>
              <a:rPr lang="en-US" dirty="0" smtClean="0"/>
              <a:t>students </a:t>
            </a:r>
            <a:r>
              <a:rPr lang="en-US" dirty="0"/>
              <a:t>need to be able to do. </a:t>
            </a:r>
            <a:endParaRPr lang="en-US" dirty="0" smtClean="0"/>
          </a:p>
          <a:p>
            <a:pPr marL="158750" indent="0">
              <a:buNone/>
            </a:pPr>
            <a:endParaRPr lang="en-US" dirty="0" smtClean="0"/>
          </a:p>
          <a:p>
            <a:pPr marL="158750" indent="0">
              <a:buNone/>
            </a:pPr>
            <a:r>
              <a:rPr lang="en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Reporting students’ baseline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scores and targets</a:t>
            </a:r>
            <a:r>
              <a:rPr lang="en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for the SLO is on a 1-8 scale.  If a student scores a 0 on the baseline they are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in level 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FACILITATOR TWO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Criteria offers more differentiation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 there were several points for feedback, is it all relevant feedback?  YES!  Based on school goals and teacher goals. 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 in your favor to support as your feedback does not need to be word for word the </a:t>
            </a:r>
            <a:r>
              <a:rPr lang="e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same-and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again, you do not need to give feedback on each criteria.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doesn’t mean we are sharing professional goals of teacher evaluations.  We do know grade level goals, school goals, or goals that teachers share (let’s say someone is taking a class in equity or a group of teachers are getting their National Boards)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opportuniry to</a:t>
            </a: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remind participants of using “people first” language when describing students…give an example!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because 11 students receive EL services, they do not necessarily have the same needs/abilities and therefore should not be grouped together because they are langauge learners.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write about, we should feel ok with sharing with families/our students.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95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3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7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5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66401" y="6342063"/>
            <a:ext cx="850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4ECDF7-700D-43EE-9C25-371943283CB9}" type="slidenum">
              <a:rPr lang="en-US" sz="1200">
                <a:solidFill>
                  <a:srgbClr val="003B6A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3B6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299133"/>
            <a:ext cx="10011363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241" y="1027851"/>
            <a:ext cx="9764983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08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66401" y="6342063"/>
            <a:ext cx="850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4ECDF7-700D-43EE-9C25-371943283CB9}" type="slidenum">
              <a:rPr lang="en-US" sz="1200">
                <a:solidFill>
                  <a:srgbClr val="003B6A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3B6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299133"/>
            <a:ext cx="10011363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241" y="1027851"/>
            <a:ext cx="9764983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35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9299" y="19642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0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66401" y="6342063"/>
            <a:ext cx="850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4ECDF7-700D-43EE-9C25-371943283CB9}" type="slidenum">
              <a:rPr lang="en-US" sz="1200">
                <a:solidFill>
                  <a:srgbClr val="003B6A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3B6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299133"/>
            <a:ext cx="10011363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241" y="1027851"/>
            <a:ext cx="9764983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69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66401" y="6342063"/>
            <a:ext cx="850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4ECDF7-700D-43EE-9C25-371943283CB9}" type="slidenum">
              <a:rPr lang="en-US" sz="1200">
                <a:solidFill>
                  <a:srgbClr val="003B6A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3B6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299133"/>
            <a:ext cx="10011363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241" y="1027851"/>
            <a:ext cx="9764983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67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566401" y="6342063"/>
            <a:ext cx="850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4ECDF7-700D-43EE-9C25-371943283CB9}" type="slidenum">
              <a:rPr lang="en-US" sz="1200">
                <a:solidFill>
                  <a:srgbClr val="003B6A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3B6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299133"/>
            <a:ext cx="10011363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241" y="1027851"/>
            <a:ext cx="9764983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9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8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13103" y="1981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4636" y="19557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9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1336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0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B75CDC-A99D-489B-A29D-62BF199208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5D9B8-78AC-49A4-A09C-00EF8790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9503" y="1027113"/>
            <a:ext cx="7858898" cy="1575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Student Learning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2449"/>
            <a:ext cx="8534400" cy="2629951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 dirty="0" smtClean="0"/>
              <a:t>SLO </a:t>
            </a:r>
            <a:r>
              <a:rPr lang="en-US" sz="3600" b="1" dirty="0"/>
              <a:t>Review </a:t>
            </a:r>
            <a:r>
              <a:rPr lang="en-US" sz="3600" b="1" dirty="0" smtClean="0"/>
              <a:t>Team Practice </a:t>
            </a:r>
            <a:endParaRPr lang="en-US" sz="3600" b="1" dirty="0"/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0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1981201" y="1735016"/>
            <a:ext cx="7508875" cy="45276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en-US" sz="2800" dirty="0"/>
              <a:t>Be present </a:t>
            </a:r>
          </a:p>
          <a:p>
            <a:pPr lvl="1"/>
            <a:r>
              <a:rPr lang="en-US" sz="2800" dirty="0"/>
              <a:t>Discuss ideas, not people</a:t>
            </a:r>
          </a:p>
          <a:p>
            <a:pPr lvl="1"/>
            <a:r>
              <a:rPr lang="en-US" sz="2800" dirty="0" smtClean="0"/>
              <a:t>Make </a:t>
            </a:r>
            <a:r>
              <a:rPr lang="en-US" sz="2800" dirty="0"/>
              <a:t>evidence-based decisions</a:t>
            </a:r>
          </a:p>
          <a:p>
            <a:pPr lvl="1"/>
            <a:r>
              <a:rPr lang="en-US" sz="2800" dirty="0"/>
              <a:t>Avoid </a:t>
            </a:r>
            <a:r>
              <a:rPr lang="en-US" sz="2800" dirty="0" smtClean="0"/>
              <a:t>inferences</a:t>
            </a:r>
          </a:p>
          <a:p>
            <a:pPr lvl="1"/>
            <a:r>
              <a:rPr lang="en-US" sz="2800" dirty="0" smtClean="0"/>
              <a:t>Respect group time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464" y="1027113"/>
            <a:ext cx="7323137" cy="869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95401" y="60406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an SLO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idx="1"/>
          </p:nvPr>
        </p:nvSpPr>
        <p:spPr>
          <a:xfrm>
            <a:off x="1295401" y="2301293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51435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Part 1 of the </a:t>
            </a:r>
            <a:r>
              <a:rPr lang="e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</a:t>
            </a: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specific feedback you will provide for this SLO with regards to Standards and Assessments using the success criteria.  </a:t>
            </a:r>
            <a:endParaRPr lang="en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feedback suggestions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4847303"/>
            <a:ext cx="2409188" cy="88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006E-1F8C-456E-80A6-FBD2DCC8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55" y="657280"/>
            <a:ext cx="9601196" cy="1303867"/>
          </a:xfrm>
        </p:spPr>
        <p:txBody>
          <a:bodyPr>
            <a:normAutofit/>
          </a:bodyPr>
          <a:lstStyle/>
          <a:p>
            <a:r>
              <a:rPr lang="en-US" sz="3733" b="1" dirty="0"/>
              <a:t>8 Levels of Reporting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045368"/>
            <a:ext cx="4718304" cy="3825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Analyze the 8 levels, </a:t>
            </a:r>
          </a:p>
          <a:p>
            <a:pPr lvl="1"/>
            <a:r>
              <a:rPr lang="en-US" dirty="0"/>
              <a:t>What is required to “Meet Standards”</a:t>
            </a:r>
          </a:p>
          <a:p>
            <a:pPr lvl="1"/>
            <a:r>
              <a:rPr lang="en-US" dirty="0" smtClean="0"/>
              <a:t>What is needed to move to the next level (points or percentage) for example from a 1 to 2 or from 4 to 6?</a:t>
            </a:r>
          </a:p>
          <a:p>
            <a:pPr lvl="1"/>
            <a:r>
              <a:rPr lang="en-US" dirty="0" smtClean="0"/>
              <a:t>Will the levels allow students to show growth both on the high end and low end?</a:t>
            </a:r>
          </a:p>
          <a:p>
            <a:r>
              <a:rPr lang="en-US" dirty="0" smtClean="0"/>
              <a:t>Analyze the growth targets in light of the assessment, the instructional interval and the standards.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6677" y="2236095"/>
            <a:ext cx="3693060" cy="39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265905" y="510183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an SLO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idx="1"/>
          </p:nvPr>
        </p:nvSpPr>
        <p:spPr>
          <a:xfrm>
            <a:off x="1265905" y="2389358"/>
            <a:ext cx="9601196" cy="3450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through Part 2 of the SLO.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feedback you would provide for this SLO. </a:t>
            </a: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Student Population and/or  Growth Targets Feedback based on the Success Criteria </a:t>
            </a:r>
            <a:endParaRPr lang="en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feedback suggestions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7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596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Student Learning Objectives</vt:lpstr>
      <vt:lpstr>NORMS</vt:lpstr>
      <vt:lpstr>Reviewing an SLO</vt:lpstr>
      <vt:lpstr>8 Levels of Reporting</vt:lpstr>
      <vt:lpstr>Reviewing an SLO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Learning Objectives</dc:title>
  <dc:creator>Timmons, Sara</dc:creator>
  <cp:lastModifiedBy>Deighton, Yvette</cp:lastModifiedBy>
  <cp:revision>11</cp:revision>
  <dcterms:created xsi:type="dcterms:W3CDTF">2017-05-25T15:51:10Z</dcterms:created>
  <dcterms:modified xsi:type="dcterms:W3CDTF">2018-06-06T20:57:14Z</dcterms:modified>
</cp:coreProperties>
</file>